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205663" cy="720566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6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52" y="-112"/>
      </p:cViewPr>
      <p:guideLst>
        <p:guide orient="horz" pos="2270"/>
        <p:guide pos="22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425" y="2238426"/>
            <a:ext cx="6124814" cy="154454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850" y="4083209"/>
            <a:ext cx="5043964" cy="1841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90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81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4106" y="288561"/>
            <a:ext cx="1621274" cy="614816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283" y="288561"/>
            <a:ext cx="4743728" cy="614816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24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77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9198" y="4630306"/>
            <a:ext cx="6124814" cy="1431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9198" y="3054068"/>
            <a:ext cx="6124814" cy="15762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71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283" y="1681322"/>
            <a:ext cx="3182501" cy="47554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2879" y="1681322"/>
            <a:ext cx="3182501" cy="47554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283" y="1612935"/>
            <a:ext cx="3183753" cy="672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283" y="2285129"/>
            <a:ext cx="3183753" cy="41515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60377" y="1612935"/>
            <a:ext cx="3185003" cy="672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60377" y="2285129"/>
            <a:ext cx="3185003" cy="41515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52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3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3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4" y="286892"/>
            <a:ext cx="2370613" cy="12209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7214" y="286893"/>
            <a:ext cx="4028166" cy="61498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284" y="1507852"/>
            <a:ext cx="2370613" cy="49288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67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2360" y="5043964"/>
            <a:ext cx="4323398" cy="5954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2360" y="643839"/>
            <a:ext cx="4323398" cy="43233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2360" y="5639433"/>
            <a:ext cx="4323398" cy="8456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2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283" y="288561"/>
            <a:ext cx="6485097" cy="12009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283" y="1681322"/>
            <a:ext cx="6485097" cy="4755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283" y="6678583"/>
            <a:ext cx="1681321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449AD-CD63-0A41-B1DA-6834233DF18B}" type="datetimeFigureOut">
              <a:rPr kumimoji="1" lang="ja-JP" altLang="en-US" smtClean="0"/>
              <a:t>21/09/16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1935" y="6678583"/>
            <a:ext cx="2281793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4059" y="6678583"/>
            <a:ext cx="1681321" cy="3836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78DD-263C-8B4D-A43D-279FBAF886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143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7205663" cy="7205663"/>
          </a:xfrm>
          <a:prstGeom prst="rect">
            <a:avLst/>
          </a:prstGeom>
          <a:solidFill>
            <a:srgbClr val="0B60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KAPIC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044" y="2627913"/>
            <a:ext cx="5553307" cy="177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5375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橋口 恵利子</dc:creator>
  <cp:lastModifiedBy>橋口 恵利子</cp:lastModifiedBy>
  <cp:revision>1</cp:revision>
  <dcterms:created xsi:type="dcterms:W3CDTF">2021-09-16T06:14:57Z</dcterms:created>
  <dcterms:modified xsi:type="dcterms:W3CDTF">2021-09-16T06:18:04Z</dcterms:modified>
</cp:coreProperties>
</file>